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44055-2B50-48F8-B072-B8371DECCD40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8D92-0B2A-4E2A-A4FC-5D1793356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577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44055-2B50-48F8-B072-B8371DECCD40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8D92-0B2A-4E2A-A4FC-5D1793356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997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44055-2B50-48F8-B072-B8371DECCD40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8D92-0B2A-4E2A-A4FC-5D1793356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465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44055-2B50-48F8-B072-B8371DECCD40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8D92-0B2A-4E2A-A4FC-5D1793356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152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44055-2B50-48F8-B072-B8371DECCD40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8D92-0B2A-4E2A-A4FC-5D1793356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820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44055-2B50-48F8-B072-B8371DECCD40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8D92-0B2A-4E2A-A4FC-5D1793356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288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44055-2B50-48F8-B072-B8371DECCD40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8D92-0B2A-4E2A-A4FC-5D1793356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450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44055-2B50-48F8-B072-B8371DECCD40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8D92-0B2A-4E2A-A4FC-5D1793356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300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44055-2B50-48F8-B072-B8371DECCD40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8D92-0B2A-4E2A-A4FC-5D1793356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64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44055-2B50-48F8-B072-B8371DECCD40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8D92-0B2A-4E2A-A4FC-5D1793356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63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44055-2B50-48F8-B072-B8371DECCD40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B8D92-0B2A-4E2A-A4FC-5D1793356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707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44055-2B50-48F8-B072-B8371DECCD40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B8D92-0B2A-4E2A-A4FC-5D1793356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412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du.tatar.ru/tukaj/burdy/sch/page5347394.htm" TargetMode="External"/><Relationship Id="rId5" Type="http://schemas.openxmlformats.org/officeDocument/2006/relationships/hyperlink" Target="https://edu.tatar.ru/tukaj/burdy/sch" TargetMode="External"/><Relationship Id="rId4" Type="http://schemas.openxmlformats.org/officeDocument/2006/relationships/hyperlink" Target="mailto:Sburd.Nc@tatar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4" descr="Изображение выглядит как текст  Автоматически созданное описание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210" y="335916"/>
            <a:ext cx="1454433" cy="1361080"/>
          </a:xfrm>
          <a:prstGeom prst="rect">
            <a:avLst/>
          </a:prstGeom>
        </p:spPr>
      </p:pic>
      <p:pic>
        <p:nvPicPr>
          <p:cNvPr id="1028" name="Picture 4" descr="https://i.oneme.ru/i?r=BUGhUou04b028GIQiF8sPj1EUP_v9Y0t-egx3tsda8X2njg6q2Jy527TBUVyBmSOTQdv7TboT7FQI6itWxL79Cy5&amp;fn=sqr_9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714" y="406872"/>
            <a:ext cx="1201780" cy="120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5403" y="492896"/>
            <a:ext cx="9928359" cy="53553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образовательное учреждение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Бурдинская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школа"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Тукаевского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Республики Татарстан 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 Российской Федерации: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Татарстан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индексом: 423896, Республика Татарстан,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Тукаевский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район, с. Бурды, ул. Школьная, дом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кодом: +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7(855)279-52-11,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79600732617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почта: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Sburd.Nc@tatar.ru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edu.tatar.ru/tukaj/burdy/sch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музея (или ссылка на страницу музея):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edu.tatar.ru/tukaj/burdy/sch/page5347394.htm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822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4" descr="Изображение выглядит как текст  Автоматически созданное описание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210" y="335915"/>
            <a:ext cx="1656715" cy="1388745"/>
          </a:xfrm>
          <a:prstGeom prst="rect">
            <a:avLst/>
          </a:prstGeom>
        </p:spPr>
      </p:pic>
      <p:pic>
        <p:nvPicPr>
          <p:cNvPr id="1028" name="Picture 4" descr="https://i.oneme.ru/i?r=BUGhUou04b028GIQiF8sPj1EUP_v9Y0t-egx3tsda8X2njg6q2Jy527TBUVyBmSOTQdv7TboT7FQI6itWxL79Cy5&amp;fn=sqr_9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714" y="406872"/>
            <a:ext cx="1201780" cy="120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47999" y="2136339"/>
            <a:ext cx="73481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образовательно-просветительские мероприятия: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каждой экспозиции музея, экскурсии к знаменательным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датам: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Земляки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участники Великой Отечественной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 1941-1945гг.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Фронтовая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 наших земляков.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Всё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фронта – всё для Победы.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Вдовы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Великой Отечественной войны.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Трагедия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плена. Узники немецких концлагерей из Тукаевского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района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Бурды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 – защитники Отечества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rabicPeriod" startAt="2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Экскурсии, уроки, общешкольные мероприятия, («Вечер встречи выпускников», «День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села»,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Победы, уроки Мужества, часы Памяти), внеклассные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66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4" descr="Изображение выглядит как текст  Автоматически созданное описание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210" y="335915"/>
            <a:ext cx="1656715" cy="1388745"/>
          </a:xfrm>
          <a:prstGeom prst="rect">
            <a:avLst/>
          </a:prstGeom>
        </p:spPr>
      </p:pic>
      <p:pic>
        <p:nvPicPr>
          <p:cNvPr id="1028" name="Picture 4" descr="https://i.oneme.ru/i?r=BUGhUou04b028GIQiF8sPj1EUP_v9Y0t-egx3tsda8X2njg6q2Jy527TBUVyBmSOTQdv7TboT7FQI6itWxL79Cy5&amp;fn=sqr_9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714" y="406872"/>
            <a:ext cx="1201780" cy="120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47999" y="751344"/>
            <a:ext cx="734815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endParaRPr lang="ru-RU" dirty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Наш 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краеведческий музей широкого профиля основан учителем истории (выпускником </a:t>
            </a:r>
            <a:r>
              <a:rPr lang="ru-RU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Елабужского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государственного педагогического института), отличником просвещения Кузьминым Петром </a:t>
            </a:r>
            <a:r>
              <a:rPr lang="ru-RU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Андрияновичем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1965 году.</a:t>
            </a: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1965 году в </a:t>
            </a:r>
            <a:r>
              <a:rPr lang="ru-RU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Бурдинскую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среднюю школу приезжает работать молодой специалист – учитель истории Кузьмин П.А. Сначала он заинтересовался историей села. И понимая, что скоро уйдут люди, которые жили и работали в 19 веке и унесут с собой знания и память о прошлом, Петр </a:t>
            </a:r>
            <a:r>
              <a:rPr lang="ru-RU" dirty="0" err="1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Андриянович</a:t>
            </a:r>
            <a:r>
              <a:rPr lang="ru-RU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начинает усиленно работать: берет интервью у пожилых людей, (с 1880, с 1882, с 1890, с 1895 годов рождений и т.д.) записывает их воспоминания, приводит в хронологическую последовательность. И вот тут у него зарождается мысль создать музей, где будут собраны материалы о том, как жили люди в далеком прошлом, чем они занимались, какой хозяйственной утварью пользовались, какую одежду носили и как ее шили. </a:t>
            </a:r>
            <a:endParaRPr lang="ru-RU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37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4" descr="Изображение выглядит как текст  Автоматически созданное описание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210" y="335915"/>
            <a:ext cx="1656715" cy="1388745"/>
          </a:xfrm>
          <a:prstGeom prst="rect">
            <a:avLst/>
          </a:prstGeom>
        </p:spPr>
      </p:pic>
      <p:pic>
        <p:nvPicPr>
          <p:cNvPr id="1028" name="Picture 4" descr="https://i.oneme.ru/i?r=BUGhUou04b028GIQiF8sPj1EUP_v9Y0t-egx3tsda8X2njg6q2Jy527TBUVyBmSOTQdv7TboT7FQI6itWxL79Cy5&amp;fn=sqr_9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2714" y="406872"/>
            <a:ext cx="1201780" cy="120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47999" y="751344"/>
            <a:ext cx="734815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endParaRPr lang="ru-RU" dirty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характеристика основного фонда музея: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Основной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фонд музея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письма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подлинные вещи ветеранов, фотографии и письма времён Великой Отечественной войны,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учебники ХХ века, пионерская атрибутика и символика, пионерские журналы и газеты, предметы быта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народов села Бурды.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ценными экспонатами являются подлинные письма времён Великой Отечественной войны, письма ветеранов Великой Отечественной войны,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(ручная прялка, самовар, рубель, углевые утюги, домашняя утварь), письменные печатные источники (книги, учебники, журналы, удостоверения личности), бытовая техника времён CCCP (фотоаппараты, телевизоры, приёмники, патефон, фильмоскопы, кинопроекторы), детские и ёлочные игрушки.</a:t>
            </a:r>
            <a:endParaRPr lang="ru-RU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673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381</Words>
  <Application>Microsoft Office PowerPoint</Application>
  <PresentationFormat>Широкоэкранный</PresentationFormat>
  <Paragraphs>42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ПК-5</dc:creator>
  <cp:lastModifiedBy>ПК-5</cp:lastModifiedBy>
  <cp:revision>9</cp:revision>
  <dcterms:created xsi:type="dcterms:W3CDTF">2026-02-27T11:28:59Z</dcterms:created>
  <dcterms:modified xsi:type="dcterms:W3CDTF">2026-03-02T10:43:34Z</dcterms:modified>
</cp:coreProperties>
</file>